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29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9176" y="3099792"/>
            <a:ext cx="69227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Smart Recipe Generator</a:t>
            </a:r>
            <a:endParaRPr lang="en-US" sz="550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Team:</a:t>
            </a: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Tri Techies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Saran S • Sathya R V • Tharun Pranav T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49D483-937C-1B4C-1C1D-B106586CCAB5}"/>
              </a:ext>
            </a:extLst>
          </p:cNvPr>
          <p:cNvSpPr/>
          <p:nvPr/>
        </p:nvSpPr>
        <p:spPr>
          <a:xfrm>
            <a:off x="12790449" y="7716644"/>
            <a:ext cx="1761892" cy="490654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497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Challenge We're Solving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Problem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People often struggle to decide what to cook with available ingredients, leading to food waste and repetitive meals.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173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0704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Solution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55914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 </a:t>
            </a:r>
            <a:r>
              <a:rPr lang="en-US" sz="1750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AI-powered application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that transforms your available ingredients into creative, personalized recipe suggestions instantly.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DF8C1B-CCA0-95B4-69C5-C1BE163A8CC8}"/>
              </a:ext>
            </a:extLst>
          </p:cNvPr>
          <p:cNvSpPr/>
          <p:nvPr/>
        </p:nvSpPr>
        <p:spPr>
          <a:xfrm>
            <a:off x="12790449" y="7716644"/>
            <a:ext cx="1761892" cy="490654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21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4547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0604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420189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66903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Frontend framework providing an intuitive, interactive user interface for seamless recipe discovery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44547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43776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420189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Google Gemini API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66903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Advanced AI engine powering intelligent recipe generation with creative cooking suggestions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44547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66948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986694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9866948" y="466903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Core programming language enabling robust backend functionality and API integration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2FD5A-03CC-FF3A-76DE-3085BCBCB508}"/>
              </a:ext>
            </a:extLst>
          </p:cNvPr>
          <p:cNvSpPr/>
          <p:nvPr/>
        </p:nvSpPr>
        <p:spPr>
          <a:xfrm>
            <a:off x="12790449" y="7716644"/>
            <a:ext cx="1761892" cy="490654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56" y="807958"/>
            <a:ext cx="709493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Comprehensive Feature Set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156" y="1755219"/>
            <a:ext cx="460772" cy="460772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868716" y="1825585"/>
            <a:ext cx="4517708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🔐</a:t>
            </a: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Secure Multi-User Login System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68716" y="2291239"/>
            <a:ext cx="704492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Multiple user credentials with personalized recipe preferences and history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3156" y="3356134"/>
            <a:ext cx="460772" cy="460772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868716" y="3426500"/>
            <a:ext cx="4099560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🥗</a:t>
            </a: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Dietary Preference Selection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68716" y="3892153"/>
            <a:ext cx="704492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Choose between vegetarian and non-vegetarian options for tailored suggestions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3156" y="4957048"/>
            <a:ext cx="460772" cy="460772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868716" y="5027414"/>
            <a:ext cx="3672602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🛒</a:t>
            </a: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Flexible Ingredient Input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868716" y="5493068"/>
            <a:ext cx="704492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Dropdown menus plus custom text input for maximum ingredient flexibility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3156" y="6557963"/>
            <a:ext cx="460772" cy="460772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868716" y="6628328"/>
            <a:ext cx="4721900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🎲</a:t>
            </a: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"Surprise Me" Random Generator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68716" y="7093982"/>
            <a:ext cx="704492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Instant random recipe discovery for adventurous cooking experiences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0660DA-C74E-FED7-6714-B987825FAF70}"/>
              </a:ext>
            </a:extLst>
          </p:cNvPr>
          <p:cNvSpPr/>
          <p:nvPr/>
        </p:nvSpPr>
        <p:spPr>
          <a:xfrm>
            <a:off x="12790449" y="7716644"/>
            <a:ext cx="1761892" cy="490654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850" y="406003"/>
            <a:ext cx="5537954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Intelligent Recipe Generation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850" y="1255038"/>
            <a:ext cx="147637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16850" y="1490782"/>
            <a:ext cx="6618208" cy="1524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516850" y="1595080"/>
            <a:ext cx="1892975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User Authentication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16850" y="1973342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Secure login with personalized credentials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16850" y="2467928"/>
            <a:ext cx="147637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516850" y="2703671"/>
            <a:ext cx="6618208" cy="1524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16850" y="2807970"/>
            <a:ext cx="1845945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Dietary Selection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516850" y="3186232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Choose vegetarian or non-vegetarian preferences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16850" y="3680817"/>
            <a:ext cx="147637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16850" y="3916561"/>
            <a:ext cx="6618208" cy="1524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16850" y="4020860"/>
            <a:ext cx="1845945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Ingredient Input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16850" y="4399121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Select from dropdown or enter custom ingredients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16850" y="4893707"/>
            <a:ext cx="147637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516850" y="5129451"/>
            <a:ext cx="6618208" cy="1524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516850" y="5233749"/>
            <a:ext cx="1998345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Recipe Generation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516850" y="5612011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Receive complete recipes with steps and alternatives</a:t>
            </a:r>
            <a:endParaRPr lang="en-US" sz="11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42" y="914046"/>
            <a:ext cx="6618208" cy="6618208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459304" y="7050994"/>
            <a:ext cx="6618208" cy="863679"/>
          </a:xfrm>
          <a:prstGeom prst="roundRect">
            <a:avLst>
              <a:gd name="adj" fmla="val 2565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29" y="7265068"/>
            <a:ext cx="184547" cy="14763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957518" y="7191249"/>
            <a:ext cx="5990749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Smart Features:</a:t>
            </a:r>
            <a:r>
              <a:rPr lang="en-US" sz="11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AI-generated recipe names, detailed cooking steps, ingredient substitutions, and expandable instructions for cooking success</a:t>
            </a:r>
            <a:endParaRPr lang="en-US" sz="11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2DDA0E-2816-BDDD-18B0-C33CD0FDC27E}"/>
              </a:ext>
            </a:extLst>
          </p:cNvPr>
          <p:cNvSpPr/>
          <p:nvPr/>
        </p:nvSpPr>
        <p:spPr>
          <a:xfrm>
            <a:off x="12790449" y="7716644"/>
            <a:ext cx="1761892" cy="490654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667"/>
            <a:ext cx="6355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Benefits for Users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2607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3334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Time-Saving Efficiency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Eliminates the daily struggle of meal planning by instantly generating creative recipe ideas from your available ingredients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2607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90004"/>
            <a:ext cx="2923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Reduces Food Waste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380423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Transform leftover ingredients into delicious meals, promoting sustainable cooking practices and minimizing waste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3268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Interactive Experience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User-friendly interface with engaging features like "Surprise Me" makes cooking discovery fun and accessible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Culinary Creativity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Encourages healthy, creative cooking by suggesting unique recipe combinations you might never have considered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765C80-0EA3-BD7C-B46B-4D83F43D3D9C}"/>
              </a:ext>
            </a:extLst>
          </p:cNvPr>
          <p:cNvSpPr/>
          <p:nvPr/>
        </p:nvSpPr>
        <p:spPr>
          <a:xfrm>
            <a:off x="12790449" y="7716644"/>
            <a:ext cx="1761892" cy="490654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3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2653308"/>
            <a:ext cx="7103031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Enhancements Roadmap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770" y="3457337"/>
            <a:ext cx="22860" cy="4292441"/>
          </a:xfrm>
          <a:prstGeom prst="roundRect">
            <a:avLst>
              <a:gd name="adj" fmla="val 114101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620828" y="3641527"/>
            <a:ext cx="521613" cy="22860"/>
          </a:xfrm>
          <a:prstGeom prst="roundRect">
            <a:avLst>
              <a:gd name="adj" fmla="val 114101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119580" y="3457337"/>
            <a:ext cx="391239" cy="391239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184827" y="3489960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3515797" y="3517106"/>
            <a:ext cx="2930009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AI-Generated Food Images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08528" y="3893106"/>
            <a:ext cx="5837277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Visual recipe previews to help users visualize the final dish before cooking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87960" y="4684633"/>
            <a:ext cx="521613" cy="22860"/>
          </a:xfrm>
          <a:prstGeom prst="roundRect">
            <a:avLst>
              <a:gd name="adj" fmla="val 114101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119580" y="4500443"/>
            <a:ext cx="391239" cy="391239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184827" y="4533067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184594" y="4560213"/>
            <a:ext cx="3324344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Nutrition Analysis Integration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184594" y="4936212"/>
            <a:ext cx="5837277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Comprehensive nutritional information including calories, macros, and dietary compliance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620828" y="5583793"/>
            <a:ext cx="521613" cy="22860"/>
          </a:xfrm>
          <a:prstGeom prst="roundRect">
            <a:avLst>
              <a:gd name="adj" fmla="val 114101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119580" y="5399603"/>
            <a:ext cx="391239" cy="391239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184827" y="5432227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3752493" y="5459373"/>
            <a:ext cx="2693313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Multi-Language Support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08528" y="5835372"/>
            <a:ext cx="5837277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Expanding accessibility with international language support for global users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7487960" y="6483072"/>
            <a:ext cx="521613" cy="22860"/>
          </a:xfrm>
          <a:prstGeom prst="roundRect">
            <a:avLst>
              <a:gd name="adj" fmla="val 114101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7119580" y="6298882"/>
            <a:ext cx="391239" cy="391239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7184827" y="6331506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184594" y="6358652"/>
            <a:ext cx="2706767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Recipe Sharing Platform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184594" y="6734651"/>
            <a:ext cx="5837277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Save, organize, and share favorite recipes with friends and family members</a:t>
            </a:r>
            <a:endParaRPr lang="en-US" sz="13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626BCC-8544-26D5-4BBE-1D8F7A8150CF}"/>
              </a:ext>
            </a:extLst>
          </p:cNvPr>
          <p:cNvSpPr/>
          <p:nvPr/>
        </p:nvSpPr>
        <p:spPr>
          <a:xfrm>
            <a:off x="12779298" y="7716644"/>
            <a:ext cx="1761892" cy="490654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492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Innovation Meets Practicality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7604284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Smart Recipe Generator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39828" y="435161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Demonstrates how </a:t>
            </a:r>
            <a:r>
              <a:rPr lang="en-US" sz="1750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AI + Streamlit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can revolutionize everyday cooking experiences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579989" y="5332571"/>
            <a:ext cx="72641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Built by Tri Techies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with unwavering focus on innovation, simplicity, and real-world applications that make a difference in people's daily lives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39828" y="5332571"/>
            <a:ext cx="30480" cy="1088708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239828" y="667643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Making cooking smarter, one recipe at a time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6F3AD-4724-629B-81A0-CC35AC731560}"/>
              </a:ext>
            </a:extLst>
          </p:cNvPr>
          <p:cNvSpPr/>
          <p:nvPr/>
        </p:nvSpPr>
        <p:spPr>
          <a:xfrm>
            <a:off x="12768147" y="7705493"/>
            <a:ext cx="1761892" cy="490654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415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Noto Serif HK</vt:lpstr>
      <vt:lpstr>Noto Serif HK Bold</vt:lpstr>
      <vt:lpstr>Noto Serif HK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tharun pranav</dc:creator>
  <cp:lastModifiedBy>Tharun Pranav Thiruvenkadam</cp:lastModifiedBy>
  <cp:revision>3</cp:revision>
  <dcterms:created xsi:type="dcterms:W3CDTF">2025-09-13T04:06:18Z</dcterms:created>
  <dcterms:modified xsi:type="dcterms:W3CDTF">2025-09-13T09:35:44Z</dcterms:modified>
</cp:coreProperties>
</file>